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1E0D8-330A-47B0-94C5-693452AEB0A6}" type="datetimeFigureOut">
              <a:rPr lang="pt-PT" smtClean="0"/>
              <a:t>07-11-2010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839EE-21F1-49B8-BE7A-2D9DA1E0B791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761999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Convento de Mafra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30" name="Picture 6" descr="C:\Documents and Settings\123\My Documents\My Pictures\12384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78486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Sé de Lisboa</a:t>
            </a:r>
            <a:endParaRPr lang="pt-PT" dirty="0"/>
          </a:p>
        </p:txBody>
      </p:sp>
      <p:pic>
        <p:nvPicPr>
          <p:cNvPr id="2050" name="Picture 2" descr="C:\Documents and Settings\123\My Documents\My Pictures\2785303516_bbc2d152a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2895600" cy="4267200"/>
          </a:xfrm>
          <a:prstGeom prst="rect">
            <a:avLst/>
          </a:prstGeom>
          <a:noFill/>
        </p:spPr>
      </p:pic>
      <p:pic>
        <p:nvPicPr>
          <p:cNvPr id="2051" name="Picture 3" descr="C:\Documents and Settings\123\My Documents\My Pictures\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209800"/>
            <a:ext cx="43434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Mosteiro dos Jerónimos</a:t>
            </a:r>
            <a:endParaRPr lang="pt-PT" dirty="0"/>
          </a:p>
        </p:txBody>
      </p:sp>
      <p:pic>
        <p:nvPicPr>
          <p:cNvPr id="3074" name="Picture 2" descr="C:\Documents and Settings\123\My Documents\My Pictures\mosteiro-jeronimo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1628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</Words>
  <Application>Microsoft Office PowerPoint</Application>
  <PresentationFormat>Apresentação no Ecrã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4" baseType="lpstr">
      <vt:lpstr>Tema do Office</vt:lpstr>
      <vt:lpstr>Convento de Mafra</vt:lpstr>
      <vt:lpstr>Sé de Lisboa</vt:lpstr>
      <vt:lpstr>Mosteiro dos Jerónimos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2</cp:revision>
  <dcterms:created xsi:type="dcterms:W3CDTF">2010-11-07T07:35:42Z</dcterms:created>
  <dcterms:modified xsi:type="dcterms:W3CDTF">2010-11-07T07:50:52Z</dcterms:modified>
</cp:coreProperties>
</file>